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56" r:id="rId2"/>
    <p:sldId id="265" r:id="rId3"/>
    <p:sldId id="257" r:id="rId4"/>
    <p:sldId id="268" r:id="rId5"/>
    <p:sldId id="270" r:id="rId6"/>
    <p:sldId id="271" r:id="rId7"/>
    <p:sldId id="272" r:id="rId8"/>
    <p:sldId id="277" r:id="rId9"/>
    <p:sldId id="273" r:id="rId10"/>
    <p:sldId id="269" r:id="rId11"/>
    <p:sldId id="274" r:id="rId12"/>
    <p:sldId id="276" r:id="rId13"/>
    <p:sldId id="259" r:id="rId14"/>
    <p:sldId id="275" r:id="rId15"/>
    <p:sldId id="260" r:id="rId16"/>
    <p:sldId id="258" r:id="rId17"/>
    <p:sldId id="278" r:id="rId18"/>
    <p:sldId id="261" r:id="rId19"/>
    <p:sldId id="262" r:id="rId20"/>
    <p:sldId id="266" r:id="rId21"/>
    <p:sldId id="279" r:id="rId22"/>
    <p:sldId id="280" r:id="rId23"/>
    <p:sldId id="281" r:id="rId24"/>
    <p:sldId id="282" r:id="rId25"/>
    <p:sldId id="26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4" autoAdjust="0"/>
    <p:restoredTop sz="94660"/>
  </p:normalViewPr>
  <p:slideViewPr>
    <p:cSldViewPr snapToGrid="0">
      <p:cViewPr varScale="1">
        <p:scale>
          <a:sx n="49" d="100"/>
          <a:sy n="49" d="100"/>
        </p:scale>
        <p:origin x="58" y="8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e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BCE5A-576C-40D5-AF7F-B2E70198D5B5}" type="datetimeFigureOut">
              <a:rPr lang="en-SG" smtClean="0"/>
              <a:t>2/9/2014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8A0B0-6B62-4B43-8BCE-C03617A2F6A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108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Appetizer slides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83841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What it looked like when we first started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552984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67670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Final outlook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547740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Some</a:t>
            </a:r>
            <a:r>
              <a:rPr lang="en-SG" baseline="0" dirty="0" smtClean="0"/>
              <a:t> more samples of our gameplay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451947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Add</a:t>
            </a:r>
            <a:r>
              <a:rPr lang="en-SG" baseline="0" dirty="0" smtClean="0"/>
              <a:t> in a picture of your choice (Brandon)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09659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Point</a:t>
            </a:r>
            <a:r>
              <a:rPr lang="en-SG" baseline="0" dirty="0" smtClean="0"/>
              <a:t>s that we considered during the project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261490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Where we got our inspirations from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90157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Who</a:t>
            </a:r>
            <a:r>
              <a:rPr lang="en-SG" baseline="0" dirty="0" smtClean="0"/>
              <a:t> says what must be mentioned here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77711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Small &lt; 10 hours, Medium =</a:t>
            </a:r>
            <a:r>
              <a:rPr lang="en-SG" baseline="0" dirty="0" smtClean="0"/>
              <a:t> 10 &lt; x &lt; 20, Large &gt;20 hours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31880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Minimum number of hours collectively…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89194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Add</a:t>
            </a:r>
            <a:r>
              <a:rPr lang="en-SG" baseline="0" dirty="0" smtClean="0"/>
              <a:t> in a picture of your choice (Troy)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45695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So</a:t>
            </a:r>
            <a:r>
              <a:rPr lang="en-SG" baseline="0" dirty="0" smtClean="0"/>
              <a:t> who did what?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227118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Confident</a:t>
            </a:r>
            <a:r>
              <a:rPr lang="en-SG" baseline="0" dirty="0" smtClean="0"/>
              <a:t> that we can finish in two weeks..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53277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We</a:t>
            </a:r>
            <a:r>
              <a:rPr lang="en-SG" baseline="0" dirty="0" smtClean="0"/>
              <a:t> underestimated a few tasks…lots of optimisation process and </a:t>
            </a:r>
            <a:r>
              <a:rPr lang="en-SG" baseline="0" dirty="0" err="1" smtClean="0"/>
              <a:t>highscores</a:t>
            </a:r>
            <a:r>
              <a:rPr lang="en-SG" baseline="0" dirty="0" smtClean="0"/>
              <a:t> problems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25839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Transition cue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8A0B0-6B62-4B43-8BCE-C03617A2F6A0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65684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9/2/2014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1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jpg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jpg"/><Relationship Id="rId4" Type="http://schemas.openxmlformats.org/officeDocument/2006/relationships/image" Target="../media/image3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2vga1o5mew51s6gu7x0mnk7kf.wpengine.netdna-cdn.com/wp-content/uploads/main/2013_06/White-Cat-Chasing-Laser.jpg" TargetMode="External"/><Relationship Id="rId2" Type="http://schemas.openxmlformats.org/officeDocument/2006/relationships/hyperlink" Target="http://images5.fanpop.com/image/photos/29000000/Cyclops-x-men-29088946-1024-768.jp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vemeow.com/wp-content/uploads/2011/06/20110531102513fa8.jp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ruthdig.com/images/cartoonuploads/five_generals_500.jpg" TargetMode="External"/><Relationship Id="rId2" Type="http://schemas.openxmlformats.org/officeDocument/2006/relationships/hyperlink" Target="http://www.studiodopey.nl/wp-content/uploads/2014/01/650mw-Rgbp-Four-Tunnel-Laser-DJ-Light-Disco-Lighting-Club-Light-D650RGBP-.jp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iroku.files.wordpress.com/2008/11/f3-small.jpg?w=490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img3.wikia.nocookie.net/__cb20121221233722/bleach/en/images/f/f4/Ch512IchigoDejaVu.png" TargetMode="External"/><Relationship Id="rId2" Type="http://schemas.openxmlformats.org/officeDocument/2006/relationships/hyperlink" Target="http://media.playpark.net/MapleStory/uploadimages/Angelic_Adoration_Chair_Magic_Carpet_Mount.p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4.bp.blogspot.com/-JlXcsaSbSGM/UVMtjQTpirI/AAAAAAAAAzk/RRN0lTW8P8A/s1600/GARFIELD.jpg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aranormalpeopleonline.com/wp-content/uploads/2014/01/red-laser-pointer-with-key-chain.jpg" TargetMode="External"/><Relationship Id="rId2" Type="http://schemas.openxmlformats.org/officeDocument/2006/relationships/hyperlink" Target="http://upload.wikimedia.org/wikipedia/commons/2/22/Turkish_Van_Cat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techtrify.com/wp-content/uploads/2011/05/catlaserjpg.jpg" TargetMode="External"/><Relationship Id="rId4" Type="http://schemas.openxmlformats.org/officeDocument/2006/relationships/hyperlink" Target="http://www.catster.com/files/styles/424_200sc/public/fields/cats-laser-pointers-HERO.jpg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Laser Cat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SG" dirty="0" smtClean="0"/>
              <a:t>Presented by:</a:t>
            </a:r>
          </a:p>
          <a:p>
            <a:r>
              <a:rPr lang="en-SG" dirty="0" err="1" smtClean="0"/>
              <a:t>Almeda</a:t>
            </a:r>
            <a:r>
              <a:rPr lang="en-SG" dirty="0" smtClean="0"/>
              <a:t> Glenn</a:t>
            </a:r>
            <a:br>
              <a:rPr lang="en-SG" dirty="0" smtClean="0"/>
            </a:br>
            <a:r>
              <a:rPr lang="en-SG" dirty="0" smtClean="0"/>
              <a:t>Brandon Tan</a:t>
            </a:r>
            <a:br>
              <a:rPr lang="en-SG" dirty="0" smtClean="0"/>
            </a:br>
            <a:r>
              <a:rPr lang="en-SG" dirty="0" smtClean="0"/>
              <a:t>Troy </a:t>
            </a:r>
            <a:r>
              <a:rPr lang="en-SG" dirty="0" err="1" smtClean="0"/>
              <a:t>Toh</a:t>
            </a:r>
            <a:r>
              <a:rPr lang="en-SG" dirty="0" smtClean="0"/>
              <a:t/>
            </a:r>
            <a:br>
              <a:rPr lang="en-SG" dirty="0" smtClean="0"/>
            </a:br>
            <a:r>
              <a:rPr lang="en-SG" dirty="0" smtClean="0"/>
              <a:t>Lim Wei </a:t>
            </a:r>
            <a:r>
              <a:rPr lang="en-SG" dirty="0" err="1" smtClean="0"/>
              <a:t>Heng</a:t>
            </a:r>
            <a:endParaRPr lang="en-SG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382216"/>
            <a:ext cx="4209691" cy="247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9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Original Project Schedule</a:t>
            </a:r>
            <a:endParaRPr lang="en-S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891" y="5044535"/>
            <a:ext cx="3717983" cy="12096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017106"/>
            <a:ext cx="9662160" cy="3027429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797" y="5082540"/>
            <a:ext cx="4309252" cy="1171612"/>
          </a:xfrm>
        </p:spPr>
      </p:pic>
    </p:spTree>
    <p:extLst>
      <p:ext uri="{BB962C8B-B14F-4D97-AF65-F5344CB8AC3E}">
        <p14:creationId xmlns:p14="http://schemas.microsoft.com/office/powerpoint/2010/main" val="247718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Actual Project Schedule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199736"/>
            <a:ext cx="9516372" cy="28448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891" y="5044535"/>
            <a:ext cx="3717983" cy="1209617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797" y="5082540"/>
            <a:ext cx="4309252" cy="117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5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Moving on…</a:t>
            </a:r>
            <a:endParaRPr lang="en-SG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427" y="959609"/>
            <a:ext cx="3383573" cy="589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8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Screenshots (Before)</a:t>
            </a:r>
            <a:endParaRPr lang="en-SG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641" y="1932317"/>
            <a:ext cx="3852634" cy="4295955"/>
          </a:xfrm>
        </p:spPr>
      </p:pic>
      <p:pic>
        <p:nvPicPr>
          <p:cNvPr id="6" name="Pictur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87" y="1932317"/>
            <a:ext cx="3932411" cy="42959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24398" y="3379304"/>
            <a:ext cx="300824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SG" dirty="0" smtClean="0"/>
              <a:t>			Initial Menu </a:t>
            </a:r>
            <a:r>
              <a:rPr lang="en-SG" dirty="0" smtClean="0">
                <a:sym typeface="Wingdings" panose="05000000000000000000" pitchFamily="2" charset="2"/>
              </a:rPr>
              <a:t></a:t>
            </a:r>
          </a:p>
          <a:p>
            <a:r>
              <a:rPr lang="en-SG" dirty="0" smtClean="0">
                <a:sym typeface="Wingdings" panose="05000000000000000000" pitchFamily="2" charset="2"/>
              </a:rPr>
              <a:t> Initial Gameplay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0869140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After much work…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16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821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Screenshots (After)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641" y="1984363"/>
            <a:ext cx="3832858" cy="4252535"/>
          </a:xfrm>
        </p:spPr>
      </p:pic>
      <p:sp>
        <p:nvSpPr>
          <p:cNvPr id="5" name="TextBox 4"/>
          <p:cNvSpPr txBox="1"/>
          <p:nvPr/>
        </p:nvSpPr>
        <p:spPr>
          <a:xfrm>
            <a:off x="4724398" y="3379304"/>
            <a:ext cx="300824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SG" dirty="0" smtClean="0"/>
              <a:t>			Final Menu </a:t>
            </a:r>
            <a:r>
              <a:rPr lang="en-SG" dirty="0" smtClean="0">
                <a:sym typeface="Wingdings" panose="05000000000000000000" pitchFamily="2" charset="2"/>
              </a:rPr>
              <a:t></a:t>
            </a:r>
          </a:p>
          <a:p>
            <a:r>
              <a:rPr lang="en-SG" dirty="0" smtClean="0">
                <a:sym typeface="Wingdings" panose="05000000000000000000" pitchFamily="2" charset="2"/>
              </a:rPr>
              <a:t> Final Gameplay</a:t>
            </a:r>
            <a:endParaRPr lang="en-S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1984363"/>
            <a:ext cx="3832858" cy="42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3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Gameplay Samples</a:t>
            </a:r>
            <a:endParaRPr lang="en-S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03647">
            <a:off x="1107578" y="2619208"/>
            <a:ext cx="3409242" cy="350278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3461">
            <a:off x="7965610" y="2360383"/>
            <a:ext cx="3751317" cy="32868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73256">
            <a:off x="3017416" y="2434734"/>
            <a:ext cx="3601394" cy="38487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5184">
            <a:off x="5751820" y="3155153"/>
            <a:ext cx="3635109" cy="332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82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But then…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99550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Risks/Problems/Concerns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Perceived lack of </a:t>
            </a:r>
            <a:r>
              <a:rPr lang="en-SG" dirty="0" smtClean="0"/>
              <a:t>reflexes</a:t>
            </a:r>
          </a:p>
          <a:p>
            <a:r>
              <a:rPr lang="en-SG" dirty="0" smtClean="0"/>
              <a:t>Unseen bugs in the gameplay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3829050"/>
            <a:ext cx="297180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Inspirations</a:t>
            </a:r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57" y="1634065"/>
            <a:ext cx="4139991" cy="4830417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826" y="2133600"/>
            <a:ext cx="4038600" cy="4330882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573" y="265448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6040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697" y="2272747"/>
            <a:ext cx="6917634" cy="358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73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504" y="2411412"/>
            <a:ext cx="6109253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10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Credits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dirty="0" smtClean="0"/>
              <a:t>References for the pictures in this presentation:</a:t>
            </a:r>
          </a:p>
          <a:p>
            <a:r>
              <a:rPr lang="en-SG" dirty="0" smtClean="0"/>
              <a:t>Marvel Cyclops (1</a:t>
            </a:r>
            <a:r>
              <a:rPr lang="en-SG" baseline="30000" dirty="0" smtClean="0"/>
              <a:t>st</a:t>
            </a:r>
            <a:r>
              <a:rPr lang="en-SG" dirty="0" smtClean="0"/>
              <a:t> slide) - </a:t>
            </a:r>
            <a:r>
              <a:rPr lang="en-SG" dirty="0"/>
              <a:t> </a:t>
            </a:r>
            <a:r>
              <a:rPr lang="en-SG" u="sng" dirty="0">
                <a:hlinkClick r:id="rId2"/>
              </a:rPr>
              <a:t>http://</a:t>
            </a:r>
            <a:r>
              <a:rPr lang="en-SG" u="sng" dirty="0" smtClean="0">
                <a:hlinkClick r:id="rId2"/>
              </a:rPr>
              <a:t>images5.fanpop.com/image/photos/29000000/Cyclops-x-men-29088946-1024-768.jpg</a:t>
            </a:r>
            <a:endParaRPr lang="en-SG" u="sng" dirty="0" smtClean="0"/>
          </a:p>
          <a:p>
            <a:r>
              <a:rPr lang="en-SG" dirty="0" smtClean="0"/>
              <a:t>1</a:t>
            </a:r>
            <a:r>
              <a:rPr lang="en-SG" baseline="30000" dirty="0" smtClean="0"/>
              <a:t>st</a:t>
            </a:r>
            <a:r>
              <a:rPr lang="en-SG" dirty="0" smtClean="0"/>
              <a:t> cat chase laser (2</a:t>
            </a:r>
            <a:r>
              <a:rPr lang="en-SG" baseline="30000" dirty="0" smtClean="0"/>
              <a:t>nd</a:t>
            </a:r>
            <a:r>
              <a:rPr lang="en-SG" dirty="0" smtClean="0"/>
              <a:t> slide) - </a:t>
            </a:r>
            <a:r>
              <a:rPr lang="en-SG" u="sng" dirty="0">
                <a:hlinkClick r:id="rId3"/>
              </a:rPr>
              <a:t>http://</a:t>
            </a:r>
            <a:r>
              <a:rPr lang="en-SG" u="sng" dirty="0" smtClean="0">
                <a:hlinkClick r:id="rId3"/>
              </a:rPr>
              <a:t>2vga1o5mew51s6gu7x0mnk7kf.wpengine.netdna-cdn.com/wp-content/uploads/main/2013_06/White-Cat-Chasing-Laser.jpg</a:t>
            </a:r>
            <a:endParaRPr lang="en-SG" u="sng" dirty="0" smtClean="0"/>
          </a:p>
          <a:p>
            <a:r>
              <a:rPr lang="en-SG" u="sng" dirty="0" smtClean="0"/>
              <a:t>Cat behind door (3</a:t>
            </a:r>
            <a:r>
              <a:rPr lang="en-SG" u="sng" baseline="30000" dirty="0" smtClean="0"/>
              <a:t>rd</a:t>
            </a:r>
            <a:r>
              <a:rPr lang="en-SG" u="sng" dirty="0" smtClean="0"/>
              <a:t> slide) - </a:t>
            </a:r>
            <a:r>
              <a:rPr lang="en-SG" dirty="0">
                <a:hlinkClick r:id="rId4"/>
              </a:rPr>
              <a:t>http://</a:t>
            </a:r>
            <a:r>
              <a:rPr lang="en-SG" dirty="0" smtClean="0">
                <a:hlinkClick r:id="rId4"/>
              </a:rPr>
              <a:t>lovemeow.com/wp-content/uploads/2011/06/20110531102513fa8.jpg</a:t>
            </a:r>
            <a:endParaRPr lang="en-SG" dirty="0" smtClean="0"/>
          </a:p>
          <a:p>
            <a:pPr marL="0" indent="0">
              <a:buNone/>
            </a:pPr>
            <a:endParaRPr lang="en-SG" dirty="0"/>
          </a:p>
          <a:p>
            <a:endParaRPr lang="en-SG" u="sng" dirty="0" smtClean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91265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Credits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2" y="2651525"/>
            <a:ext cx="9601196" cy="3318936"/>
          </a:xfrm>
        </p:spPr>
        <p:txBody>
          <a:bodyPr/>
          <a:lstStyle/>
          <a:p>
            <a:r>
              <a:rPr lang="en-SG" dirty="0" smtClean="0"/>
              <a:t>Laser Waves (4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2"/>
              </a:rPr>
              <a:t>http://www.studiodopey.nl/wp-content/uploads/2014/01/650mw-Rgbp-Four-Tunnel-Laser-DJ-Light-Disco-Lighting-Club-Light-D650RGBP-.jpg</a:t>
            </a:r>
            <a:endParaRPr lang="en-SG" dirty="0"/>
          </a:p>
          <a:p>
            <a:r>
              <a:rPr lang="en-SG" dirty="0" smtClean="0"/>
              <a:t>Generals planning (5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3"/>
              </a:rPr>
              <a:t>http://www.truthdig.com/images/cartoonuploads/five_generals_500.jpg</a:t>
            </a:r>
            <a:endParaRPr lang="en-SG" dirty="0"/>
          </a:p>
          <a:p>
            <a:r>
              <a:rPr lang="en-SG" dirty="0" smtClean="0"/>
              <a:t>Whistle (6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4"/>
              </a:rPr>
              <a:t>http://hiroku.files.wordpress.com/2008/11/f3-small.jpg?w=490</a:t>
            </a:r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047098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Credits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dirty="0" smtClean="0"/>
              <a:t>Angelic Buster (</a:t>
            </a:r>
            <a:r>
              <a:rPr lang="en-SG" dirty="0" err="1" smtClean="0"/>
              <a:t>Maplestory</a:t>
            </a:r>
            <a:r>
              <a:rPr lang="en-SG" dirty="0" smtClean="0"/>
              <a:t>) (7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2"/>
              </a:rPr>
              <a:t>http://</a:t>
            </a:r>
            <a:r>
              <a:rPr lang="en-SG" u="sng" dirty="0" smtClean="0">
                <a:hlinkClick r:id="rId2"/>
              </a:rPr>
              <a:t>media.playpark.net/MapleStory/uploadimages/Angelic_Adoration_Chair_Magic_Carpet_Mount.png</a:t>
            </a:r>
            <a:endParaRPr lang="en-SG" u="sng" dirty="0" smtClean="0"/>
          </a:p>
          <a:p>
            <a:r>
              <a:rPr lang="en-SG" dirty="0" err="1" smtClean="0"/>
              <a:t>Ichigo</a:t>
            </a:r>
            <a:r>
              <a:rPr lang="en-SG" dirty="0" smtClean="0"/>
              <a:t> (Bleach) (13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3"/>
              </a:rPr>
              <a:t>http://img3.wikia.nocookie.net/__</a:t>
            </a:r>
            <a:r>
              <a:rPr lang="en-SG" u="sng" dirty="0" smtClean="0">
                <a:hlinkClick r:id="rId3"/>
              </a:rPr>
              <a:t>cb20121221233722/bleach/en/images/f/f4/Ch512IchigoDejaVu.png</a:t>
            </a:r>
            <a:endParaRPr lang="en-SG" u="sng" dirty="0" smtClean="0"/>
          </a:p>
          <a:p>
            <a:r>
              <a:rPr lang="en-SG" dirty="0" smtClean="0"/>
              <a:t>Garfield (18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4"/>
              </a:rPr>
              <a:t>http://4.bp.blogspot.com/-JlXcsaSbSGM/UVMtjQTpirI/AAAAAAAAAzk/RRN0lTW8P8A/s1600/GARFIELD.jpg</a:t>
            </a:r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7150151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Credits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dirty="0" smtClean="0"/>
              <a:t>Cat picture (19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2"/>
              </a:rPr>
              <a:t>http://upload.wikimedia.org/wikipedia/commons/2/22/Turkish_Van_Cat.jpg</a:t>
            </a:r>
            <a:endParaRPr lang="en-SG" dirty="0"/>
          </a:p>
          <a:p>
            <a:r>
              <a:rPr lang="en-SG" dirty="0" smtClean="0"/>
              <a:t>Laser pointer (19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3"/>
              </a:rPr>
              <a:t>http://</a:t>
            </a:r>
            <a:r>
              <a:rPr lang="en-SG" u="sng" dirty="0" smtClean="0">
                <a:hlinkClick r:id="rId3"/>
              </a:rPr>
              <a:t>www.paranormalpeopleonline.com/wp-content/uploads/2014/01/red-laser-pointer-with-key-chain.jpg</a:t>
            </a:r>
            <a:endParaRPr lang="en-SG" u="sng" dirty="0" smtClean="0"/>
          </a:p>
          <a:p>
            <a:r>
              <a:rPr lang="en-SG" dirty="0" smtClean="0"/>
              <a:t>Cats chasing laser (19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4"/>
              </a:rPr>
              <a:t>http://www.catster.com/files/styles/424_200sc/public/fields/cats-laser-pointers-HERO.jpg</a:t>
            </a:r>
            <a:endParaRPr lang="en-SG" dirty="0"/>
          </a:p>
          <a:p>
            <a:r>
              <a:rPr lang="en-SG" dirty="0" smtClean="0"/>
              <a:t>Cat threatening laser (20</a:t>
            </a:r>
            <a:r>
              <a:rPr lang="en-SG" baseline="30000" dirty="0" smtClean="0"/>
              <a:t>th</a:t>
            </a:r>
            <a:r>
              <a:rPr lang="en-SG" dirty="0" smtClean="0"/>
              <a:t> slide) - </a:t>
            </a:r>
            <a:r>
              <a:rPr lang="en-SG" u="sng" dirty="0">
                <a:hlinkClick r:id="rId5"/>
              </a:rPr>
              <a:t>http://techtrify.com/wp-content/uploads/2011/05/catlaserjpg.jpg</a:t>
            </a:r>
            <a:endParaRPr lang="en-SG" dirty="0" smtClean="0"/>
          </a:p>
        </p:txBody>
      </p:sp>
    </p:spTree>
    <p:extLst>
      <p:ext uri="{BB962C8B-B14F-4D97-AF65-F5344CB8AC3E}">
        <p14:creationId xmlns:p14="http://schemas.microsoft.com/office/powerpoint/2010/main" val="1997966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Thank You!!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21909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Overview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dirty="0" smtClean="0"/>
              <a:t>Our Tasks</a:t>
            </a:r>
          </a:p>
          <a:p>
            <a:r>
              <a:rPr lang="en-SG" dirty="0" smtClean="0"/>
              <a:t>Project Schedule</a:t>
            </a:r>
          </a:p>
          <a:p>
            <a:r>
              <a:rPr lang="en-SG" dirty="0" smtClean="0"/>
              <a:t>Screenshots (Before &amp; After)</a:t>
            </a:r>
          </a:p>
          <a:p>
            <a:r>
              <a:rPr lang="en-SG" dirty="0" smtClean="0"/>
              <a:t>Gameplay Samples</a:t>
            </a:r>
          </a:p>
          <a:p>
            <a:r>
              <a:rPr lang="en-SG" dirty="0" smtClean="0"/>
              <a:t>Risks/Concerns</a:t>
            </a:r>
          </a:p>
          <a:p>
            <a:r>
              <a:rPr lang="en-SG" dirty="0" smtClean="0"/>
              <a:t>Random Inspirations</a:t>
            </a:r>
          </a:p>
        </p:txBody>
      </p:sp>
      <p:pic>
        <p:nvPicPr>
          <p:cNvPr id="1026" name="Picture 2" descr="maxresdefaul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2772" y="2484968"/>
            <a:ext cx="5203825" cy="339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409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Our Tasks</a:t>
            </a:r>
            <a:endParaRPr lang="en-SG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412746"/>
            <a:ext cx="4556760" cy="349427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999" y="2094667"/>
            <a:ext cx="4901184" cy="296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291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Our Tasks</a:t>
            </a:r>
            <a:endParaRPr lang="en-S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4028534"/>
            <a:ext cx="3536830" cy="28294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331" y="2439246"/>
            <a:ext cx="4709160" cy="1589288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066" y="2439246"/>
            <a:ext cx="5966460" cy="3787818"/>
          </a:xfrm>
        </p:spPr>
      </p:pic>
    </p:spTree>
    <p:extLst>
      <p:ext uri="{BB962C8B-B14F-4D97-AF65-F5344CB8AC3E}">
        <p14:creationId xmlns:p14="http://schemas.microsoft.com/office/powerpoint/2010/main" val="2993240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Our Tasks</a:t>
            </a:r>
            <a:endParaRPr lang="en-SG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657" y="2556108"/>
            <a:ext cx="4414940" cy="21631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8731" y="4216400"/>
            <a:ext cx="1664898" cy="197803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8" name="Content Placeholder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61" y="2556109"/>
            <a:ext cx="5797296" cy="363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94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60 hours!!!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082" y="3384664"/>
            <a:ext cx="5339751" cy="1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71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So…</a:t>
            </a:r>
            <a:endParaRPr lang="en-S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60423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Who did what?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Glenn – Documentation Lead/Play-Tester</a:t>
            </a:r>
          </a:p>
          <a:p>
            <a:r>
              <a:rPr lang="en-SG" dirty="0" smtClean="0"/>
              <a:t>Troy – Programmer Assist/Documentation Assist</a:t>
            </a:r>
          </a:p>
          <a:p>
            <a:r>
              <a:rPr lang="en-SG" dirty="0" smtClean="0"/>
              <a:t>Brandon – Game Programmer Assist</a:t>
            </a:r>
          </a:p>
          <a:p>
            <a:r>
              <a:rPr lang="en-SG" dirty="0" smtClean="0"/>
              <a:t>Wei </a:t>
            </a:r>
            <a:r>
              <a:rPr lang="en-SG" dirty="0" err="1" smtClean="0"/>
              <a:t>Heng</a:t>
            </a:r>
            <a:r>
              <a:rPr lang="en-SG" dirty="0" smtClean="0"/>
              <a:t> – Game Programmer Lead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6715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493</TotalTime>
  <Words>378</Words>
  <Application>Microsoft Office PowerPoint</Application>
  <PresentationFormat>Widescreen</PresentationFormat>
  <Paragraphs>87</Paragraphs>
  <Slides>25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Garamond</vt:lpstr>
      <vt:lpstr>Wingdings</vt:lpstr>
      <vt:lpstr>Organic</vt:lpstr>
      <vt:lpstr>Laser Cat</vt:lpstr>
      <vt:lpstr>PowerPoint Presentation</vt:lpstr>
      <vt:lpstr>Overview</vt:lpstr>
      <vt:lpstr>Our Tasks</vt:lpstr>
      <vt:lpstr>Our Tasks</vt:lpstr>
      <vt:lpstr>Our Tasks</vt:lpstr>
      <vt:lpstr>60 hours!!!</vt:lpstr>
      <vt:lpstr>So…</vt:lpstr>
      <vt:lpstr>Who did what?</vt:lpstr>
      <vt:lpstr>Original Project Schedule</vt:lpstr>
      <vt:lpstr>Actual Project Schedule</vt:lpstr>
      <vt:lpstr>Moving on…</vt:lpstr>
      <vt:lpstr>Screenshots (Before)</vt:lpstr>
      <vt:lpstr>After much work…</vt:lpstr>
      <vt:lpstr>Screenshots (After)</vt:lpstr>
      <vt:lpstr>Gameplay Samples</vt:lpstr>
      <vt:lpstr>But then…</vt:lpstr>
      <vt:lpstr>Risks/Problems/Concerns</vt:lpstr>
      <vt:lpstr>Inspirations</vt:lpstr>
      <vt:lpstr>PowerPoint Presentation</vt:lpstr>
      <vt:lpstr>Credits</vt:lpstr>
      <vt:lpstr>Credits</vt:lpstr>
      <vt:lpstr>Credits</vt:lpstr>
      <vt:lpstr>Credits</vt:lpstr>
      <vt:lpstr>Thank You!!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Laser Cat</dc:title>
  <dc:creator>Admin</dc:creator>
  <cp:lastModifiedBy>Admin</cp:lastModifiedBy>
  <cp:revision>47</cp:revision>
  <dcterms:created xsi:type="dcterms:W3CDTF">2014-08-24T05:23:40Z</dcterms:created>
  <dcterms:modified xsi:type="dcterms:W3CDTF">2014-09-02T06:25:51Z</dcterms:modified>
</cp:coreProperties>
</file>

<file path=docProps/thumbnail.jpeg>
</file>